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2" r:id="rId13"/>
    <p:sldId id="263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4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ealy" userId="a319f259-41c7-45f8-ad2c-d87eebc8362a" providerId="ADAL" clId="{DFCF503A-686A-4822-90D2-9614F88B26FC}"/>
    <pc:docChg chg="custSel modSld">
      <pc:chgData name="Karen Healy" userId="a319f259-41c7-45f8-ad2c-d87eebc8362a" providerId="ADAL" clId="{DFCF503A-686A-4822-90D2-9614F88B26FC}" dt="2024-03-13T10:30:05.583" v="292" actId="1076"/>
      <pc:docMkLst>
        <pc:docMk/>
      </pc:docMkLst>
      <pc:sldChg chg="modSp mod">
        <pc:chgData name="Karen Healy" userId="a319f259-41c7-45f8-ad2c-d87eebc8362a" providerId="ADAL" clId="{DFCF503A-686A-4822-90D2-9614F88B26FC}" dt="2024-02-22T18:45:21.105" v="4" actId="1076"/>
        <pc:sldMkLst>
          <pc:docMk/>
          <pc:sldMk cId="795875740" sldId="256"/>
        </pc:sldMkLst>
        <pc:spChg chg="mod">
          <ac:chgData name="Karen Healy" userId="a319f259-41c7-45f8-ad2c-d87eebc8362a" providerId="ADAL" clId="{DFCF503A-686A-4822-90D2-9614F88B26FC}" dt="2024-02-22T18:45:21.105" v="4" actId="1076"/>
          <ac:spMkLst>
            <pc:docMk/>
            <pc:sldMk cId="795875740" sldId="256"/>
            <ac:spMk id="2" creationId="{00000000-0000-0000-0000-000000000000}"/>
          </ac:spMkLst>
        </pc:spChg>
      </pc:sldChg>
      <pc:sldChg chg="modSp mod">
        <pc:chgData name="Karen Healy" userId="a319f259-41c7-45f8-ad2c-d87eebc8362a" providerId="ADAL" clId="{DFCF503A-686A-4822-90D2-9614F88B26FC}" dt="2024-02-22T18:46:20.421" v="62" actId="14100"/>
        <pc:sldMkLst>
          <pc:docMk/>
          <pc:sldMk cId="965713775" sldId="258"/>
        </pc:sldMkLst>
        <pc:spChg chg="mod">
          <ac:chgData name="Karen Healy" userId="a319f259-41c7-45f8-ad2c-d87eebc8362a" providerId="ADAL" clId="{DFCF503A-686A-4822-90D2-9614F88B26FC}" dt="2024-02-22T18:46:16.097" v="61" actId="20577"/>
          <ac:spMkLst>
            <pc:docMk/>
            <pc:sldMk cId="965713775" sldId="258"/>
            <ac:spMk id="3" creationId="{00000000-0000-0000-0000-000000000000}"/>
          </ac:spMkLst>
        </pc:spChg>
        <pc:picChg chg="mod">
          <ac:chgData name="Karen Healy" userId="a319f259-41c7-45f8-ad2c-d87eebc8362a" providerId="ADAL" clId="{DFCF503A-686A-4822-90D2-9614F88B26FC}" dt="2024-02-22T18:46:20.421" v="62" actId="14100"/>
          <ac:picMkLst>
            <pc:docMk/>
            <pc:sldMk cId="965713775" sldId="258"/>
            <ac:picMk id="4" creationId="{00000000-0000-0000-0000-000000000000}"/>
          </ac:picMkLst>
        </pc:picChg>
      </pc:sldChg>
      <pc:sldChg chg="modSp mod">
        <pc:chgData name="Karen Healy" userId="a319f259-41c7-45f8-ad2c-d87eebc8362a" providerId="ADAL" clId="{DFCF503A-686A-4822-90D2-9614F88B26FC}" dt="2024-02-22T18:48:21.087" v="184" actId="1076"/>
        <pc:sldMkLst>
          <pc:docMk/>
          <pc:sldMk cId="351218171" sldId="260"/>
        </pc:sldMkLst>
        <pc:spChg chg="mod">
          <ac:chgData name="Karen Healy" userId="a319f259-41c7-45f8-ad2c-d87eebc8362a" providerId="ADAL" clId="{DFCF503A-686A-4822-90D2-9614F88B26FC}" dt="2024-02-22T18:48:11.606" v="181" actId="20577"/>
          <ac:spMkLst>
            <pc:docMk/>
            <pc:sldMk cId="351218171" sldId="260"/>
            <ac:spMk id="6" creationId="{00000000-0000-0000-0000-000000000000}"/>
          </ac:spMkLst>
        </pc:spChg>
        <pc:picChg chg="mod">
          <ac:chgData name="Karen Healy" userId="a319f259-41c7-45f8-ad2c-d87eebc8362a" providerId="ADAL" clId="{DFCF503A-686A-4822-90D2-9614F88B26FC}" dt="2024-02-22T18:48:21.087" v="184" actId="1076"/>
          <ac:picMkLst>
            <pc:docMk/>
            <pc:sldMk cId="351218171" sldId="260"/>
            <ac:picMk id="10" creationId="{00000000-0000-0000-0000-000000000000}"/>
          </ac:picMkLst>
        </pc:picChg>
      </pc:sldChg>
      <pc:sldChg chg="modSp mod">
        <pc:chgData name="Karen Healy" userId="a319f259-41c7-45f8-ad2c-d87eebc8362a" providerId="ADAL" clId="{DFCF503A-686A-4822-90D2-9614F88B26FC}" dt="2024-02-22T18:53:27.155" v="290" actId="20577"/>
        <pc:sldMkLst>
          <pc:docMk/>
          <pc:sldMk cId="3270360010" sldId="266"/>
        </pc:sldMkLst>
        <pc:spChg chg="mod">
          <ac:chgData name="Karen Healy" userId="a319f259-41c7-45f8-ad2c-d87eebc8362a" providerId="ADAL" clId="{DFCF503A-686A-4822-90D2-9614F88B26FC}" dt="2024-02-22T18:53:27.155" v="290" actId="20577"/>
          <ac:spMkLst>
            <pc:docMk/>
            <pc:sldMk cId="3270360010" sldId="266"/>
            <ac:spMk id="2" creationId="{00000000-0000-0000-0000-000000000000}"/>
          </ac:spMkLst>
        </pc:spChg>
        <pc:spChg chg="mod">
          <ac:chgData name="Karen Healy" userId="a319f259-41c7-45f8-ad2c-d87eebc8362a" providerId="ADAL" clId="{DFCF503A-686A-4822-90D2-9614F88B26FC}" dt="2024-02-22T18:51:51.762" v="263" actId="20577"/>
          <ac:spMkLst>
            <pc:docMk/>
            <pc:sldMk cId="3270360010" sldId="266"/>
            <ac:spMk id="3" creationId="{00000000-0000-0000-0000-000000000000}"/>
          </ac:spMkLst>
        </pc:spChg>
      </pc:sldChg>
      <pc:sldChg chg="modSp mod">
        <pc:chgData name="Karen Healy" userId="a319f259-41c7-45f8-ad2c-d87eebc8362a" providerId="ADAL" clId="{DFCF503A-686A-4822-90D2-9614F88B26FC}" dt="2024-03-13T10:30:05.583" v="292" actId="1076"/>
        <pc:sldMkLst>
          <pc:docMk/>
          <pc:sldMk cId="2336628014" sldId="267"/>
        </pc:sldMkLst>
        <pc:spChg chg="mod">
          <ac:chgData name="Karen Healy" userId="a319f259-41c7-45f8-ad2c-d87eebc8362a" providerId="ADAL" clId="{DFCF503A-686A-4822-90D2-9614F88B26FC}" dt="2024-03-13T10:30:05.583" v="292" actId="1076"/>
          <ac:spMkLst>
            <pc:docMk/>
            <pc:sldMk cId="2336628014" sldId="26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29885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91217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5353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02083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7053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03870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7108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33248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51121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6191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2947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14084-090C-4C35-A9B7-C3806B65B874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83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5000" b="-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4470400"/>
            <a:ext cx="9144000" cy="2387600"/>
          </a:xfrm>
        </p:spPr>
        <p:txBody>
          <a:bodyPr>
            <a:normAutofit/>
          </a:bodyPr>
          <a:lstStyle/>
          <a:p>
            <a:r>
              <a:rPr lang="en-GB" sz="8000" dirty="0">
                <a:solidFill>
                  <a:srgbClr val="FF0000"/>
                </a:solidFill>
                <a:highlight>
                  <a:srgbClr val="FFFF00"/>
                </a:highlight>
                <a:latin typeface="Clarendon" pitchFamily="2" charset="0"/>
              </a:rPr>
              <a:t>Bats a Fact! </a:t>
            </a:r>
            <a:br>
              <a:rPr lang="en-GB" sz="8000" dirty="0">
                <a:solidFill>
                  <a:srgbClr val="FF0000"/>
                </a:solidFill>
                <a:highlight>
                  <a:srgbClr val="FFFF00"/>
                </a:highlight>
                <a:latin typeface="Clarendon" pitchFamily="2" charset="0"/>
              </a:rPr>
            </a:br>
            <a:r>
              <a:rPr lang="en-GB" sz="8000" dirty="0">
                <a:solidFill>
                  <a:srgbClr val="FF0000"/>
                </a:solidFill>
                <a:highlight>
                  <a:srgbClr val="FFFF00"/>
                </a:highlight>
                <a:latin typeface="Clarendon" pitchFamily="2" charset="0"/>
              </a:rPr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79587574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7200" b="1" dirty="0">
                <a:latin typeface="Clarendon" pitchFamily="2" charset="0"/>
              </a:rPr>
              <a:t>GUESS HOW MANY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>
                <a:latin typeface="Clarendon" pitchFamily="2" charset="0"/>
              </a:rPr>
              <a:t>How many midges does a bat eat in one night?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751" y="3536027"/>
            <a:ext cx="5016843" cy="309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35879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059" y="46638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>
                <a:latin typeface="Clarendon" pitchFamily="2" charset="0"/>
              </a:rPr>
              <a:t>Over 3000!</a:t>
            </a:r>
          </a:p>
          <a:p>
            <a:pPr marL="0" indent="0" algn="ctr">
              <a:buNone/>
            </a:pPr>
            <a:r>
              <a:rPr lang="en-GB" sz="3600" dirty="0">
                <a:latin typeface="Clarendon" pitchFamily="2" charset="0"/>
              </a:rPr>
              <a:t>Bats are the best natural pest controllers in the world</a:t>
            </a:r>
          </a:p>
        </p:txBody>
      </p:sp>
      <p:sp>
        <p:nvSpPr>
          <p:cNvPr id="4" name="AutoShape 2" descr="Image result for bat are natural pest controllers"/>
          <p:cNvSpPr>
            <a:spLocks noChangeAspect="1" noChangeArrowheads="1"/>
          </p:cNvSpPr>
          <p:nvPr/>
        </p:nvSpPr>
        <p:spPr bwMode="auto">
          <a:xfrm>
            <a:off x="155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65" y="2642049"/>
            <a:ext cx="3933053" cy="39330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918" y="2642049"/>
            <a:ext cx="6145395" cy="393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40080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0029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8000" b="1" dirty="0">
                <a:solidFill>
                  <a:srgbClr val="FFFF00"/>
                </a:solidFill>
              </a:rPr>
              <a:t>WELL DONE!!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7480" y="147292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62801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000" b="1" dirty="0">
                <a:latin typeface="Clarendon" pitchFamily="2" charset="0"/>
              </a:rPr>
              <a:t>TRUE OR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sz="6000" dirty="0">
              <a:latin typeface="Clarendon" pitchFamily="2" charset="0"/>
            </a:endParaRPr>
          </a:p>
          <a:p>
            <a:pPr marL="0" indent="0" algn="ctr">
              <a:buNone/>
            </a:pPr>
            <a:endParaRPr lang="en-GB" sz="6000" dirty="0">
              <a:latin typeface="Clarendon" pitchFamily="2" charset="0"/>
            </a:endParaRPr>
          </a:p>
          <a:p>
            <a:pPr marL="0" indent="0" algn="ctr">
              <a:buNone/>
            </a:pPr>
            <a:endParaRPr lang="en-GB" sz="6000" dirty="0">
              <a:latin typeface="Clarendon" pitchFamily="2" charset="0"/>
            </a:endParaRPr>
          </a:p>
          <a:p>
            <a:pPr marL="0" indent="0" algn="ctr">
              <a:buNone/>
            </a:pPr>
            <a:endParaRPr lang="en-GB" sz="6000" dirty="0">
              <a:latin typeface="Clarendon" pitchFamily="2" charset="0"/>
            </a:endParaRPr>
          </a:p>
          <a:p>
            <a:pPr marL="0" indent="0" algn="ctr">
              <a:buNone/>
            </a:pPr>
            <a:r>
              <a:rPr lang="en-GB" sz="6000" dirty="0">
                <a:latin typeface="Clarendon" pitchFamily="2" charset="0"/>
              </a:rPr>
              <a:t>BATS ARE BLIND?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872" y="1690688"/>
            <a:ext cx="3967435" cy="297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98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205" y="26273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9600" b="1" dirty="0"/>
              <a:t>FALSE!</a:t>
            </a:r>
          </a:p>
          <a:p>
            <a:pPr marL="0" indent="0" algn="ctr">
              <a:buNone/>
            </a:pPr>
            <a:r>
              <a:rPr lang="en-GB" sz="5400" b="1" dirty="0"/>
              <a:t>Bats can see just as well as we can, only better! They use echolocation to hunt for prey and find their way in the dark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819" y="4154556"/>
            <a:ext cx="2997679" cy="255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137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Bats are rodents just like rats and mice?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>
                <a:latin typeface="Clarendon" pitchFamily="2" charset="0"/>
              </a:rPr>
              <a:t>TRUE OR FALSE</a:t>
            </a:r>
            <a:endParaRPr lang="en-GB" sz="8000" b="1" dirty="0">
              <a:latin typeface="Clarendo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116" y="3725963"/>
            <a:ext cx="4164217" cy="277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14976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65205" y="262731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GB" sz="9600" b="1" dirty="0"/>
              <a:t>FALSE!</a:t>
            </a:r>
          </a:p>
          <a:p>
            <a:pPr marL="0" indent="0" algn="ctr">
              <a:buNone/>
            </a:pPr>
            <a:r>
              <a:rPr lang="en-GB" sz="5400" b="1" dirty="0"/>
              <a:t>Bats are more related to dogs than they are to rats or mice.</a:t>
            </a:r>
          </a:p>
          <a:p>
            <a:pPr marL="0" indent="0" algn="ctr">
              <a:buNone/>
            </a:pPr>
            <a:r>
              <a:rPr lang="en-GB" sz="5400" b="1" dirty="0"/>
              <a:t>- Bats do not build nests</a:t>
            </a:r>
          </a:p>
          <a:p>
            <a:pPr marL="0" indent="0" algn="ctr">
              <a:buNone/>
            </a:pPr>
            <a:r>
              <a:rPr lang="en-GB" sz="5400" b="1" dirty="0"/>
              <a:t>- Bats do not chew wires or cause damage to buildings</a:t>
            </a:r>
          </a:p>
          <a:p>
            <a:pPr marL="0" indent="0" algn="ctr">
              <a:buNone/>
            </a:pPr>
            <a:r>
              <a:rPr lang="en-GB" sz="5400" b="1" dirty="0"/>
              <a:t>- Bats don’t bring food into their roost </a:t>
            </a:r>
          </a:p>
          <a:p>
            <a:pPr marL="0" indent="0" algn="ctr">
              <a:buNone/>
            </a:pPr>
            <a:r>
              <a:rPr lang="en-GB" sz="5400" b="1" dirty="0"/>
              <a:t>- Bats only have 1 pup each year or occasionally twins.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735" y="3957371"/>
            <a:ext cx="2637898" cy="263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817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b="1" dirty="0"/>
              <a:t>Bats get tangled in your hair?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8000" b="1" dirty="0">
                <a:latin typeface="Clarendon" pitchFamily="2" charset="0"/>
              </a:rPr>
              <a:t>TRUE OR FALSE</a:t>
            </a:r>
          </a:p>
        </p:txBody>
      </p:sp>
      <p:sp>
        <p:nvSpPr>
          <p:cNvPr id="11" name="AutoShape 2" descr="Image result for bats in hair"/>
          <p:cNvSpPr>
            <a:spLocks noChangeAspect="1" noChangeArrowheads="1"/>
          </p:cNvSpPr>
          <p:nvPr/>
        </p:nvSpPr>
        <p:spPr bwMode="auto">
          <a:xfrm>
            <a:off x="5703759" y="50083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039" y="2940487"/>
            <a:ext cx="5304464" cy="327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61792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36752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8800" b="1" dirty="0"/>
              <a:t>FALSE!</a:t>
            </a:r>
          </a:p>
          <a:p>
            <a:pPr marL="0" indent="0" algn="ctr">
              <a:buNone/>
            </a:pPr>
            <a:r>
              <a:rPr lang="en-GB" sz="4800" b="1" dirty="0"/>
              <a:t>Bats may fly close to you to feed on the midges surrounding you. They are not trying to get into your hair.</a:t>
            </a:r>
          </a:p>
          <a:p>
            <a:pPr marL="0" indent="0" algn="ctr">
              <a:buNone/>
            </a:pPr>
            <a:r>
              <a:rPr lang="en-GB" sz="4800" b="1" dirty="0"/>
              <a:t>A young bat learning to fly may collide with you – but very rarely and accidentally!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837" y="4454850"/>
            <a:ext cx="5844403" cy="2210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6370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17" y="10447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Clarendon" pitchFamily="2" charset="0"/>
              </a:rPr>
              <a:t>CAN YOU NAME THREE THINGS OUR BATS MIGHT EAT?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217" y="3045941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4258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larendon" pitchFamily="2" charset="0"/>
              </a:rPr>
              <a:t>ANY OF THESE! Irish and </a:t>
            </a:r>
            <a:r>
              <a:rPr lang="en-GB">
                <a:latin typeface="Clarendon" pitchFamily="2" charset="0"/>
              </a:rPr>
              <a:t>UK bats </a:t>
            </a:r>
            <a:r>
              <a:rPr lang="en-GB" dirty="0">
                <a:latin typeface="Clarendon" pitchFamily="2" charset="0"/>
              </a:rPr>
              <a:t>are insectivores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MIDGES</a:t>
            </a:r>
          </a:p>
          <a:p>
            <a:r>
              <a:rPr lang="en-GB" sz="4000" dirty="0"/>
              <a:t>MOTHS</a:t>
            </a:r>
          </a:p>
          <a:p>
            <a:r>
              <a:rPr lang="en-GB" sz="4000" dirty="0"/>
              <a:t>SPIDERS</a:t>
            </a:r>
          </a:p>
          <a:p>
            <a:r>
              <a:rPr lang="en-GB" sz="4000" dirty="0"/>
              <a:t>BEETLES</a:t>
            </a:r>
          </a:p>
          <a:p>
            <a:r>
              <a:rPr lang="en-GB" sz="4000" dirty="0"/>
              <a:t>MOSQUITOES</a:t>
            </a:r>
          </a:p>
          <a:p>
            <a:pPr marL="0" indent="0">
              <a:buNone/>
            </a:pPr>
            <a:endParaRPr lang="en-GB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411" y="2174789"/>
            <a:ext cx="6238790" cy="350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6001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67E6E4E14F1A4FB8E87B08F901A4F5" ma:contentTypeVersion="17" ma:contentTypeDescription="Create a new document." ma:contentTypeScope="" ma:versionID="fc6a6511efb00251373719b05b593a21">
  <xsd:schema xmlns:xsd="http://www.w3.org/2001/XMLSchema" xmlns:xs="http://www.w3.org/2001/XMLSchema" xmlns:p="http://schemas.microsoft.com/office/2006/metadata/properties" xmlns:ns2="6f9f8059-227b-403e-819c-1d4637243f26" xmlns:ns3="da883391-1289-45db-b1a1-1a82cd021444" targetNamespace="http://schemas.microsoft.com/office/2006/metadata/properties" ma:root="true" ma:fieldsID="14d5d205efc20d52049d84a25c1e24b7" ns2:_="" ns3:_="">
    <xsd:import namespace="6f9f8059-227b-403e-819c-1d4637243f26"/>
    <xsd:import namespace="da883391-1289-45db-b1a1-1a82cd0214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f8059-227b-403e-819c-1d4637243f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de32a74-e505-4d1e-a6a2-c96d23f884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883391-1289-45db-b1a1-1a82cd02144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f9eb332-5a08-42ae-8c4e-2a0247047a13}" ma:internalName="TaxCatchAll" ma:showField="CatchAllData" ma:web="da883391-1289-45db-b1a1-1a82cd0214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FBC675-DE5D-4619-958E-001EEE8BB2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E5FD85-4D4A-4FDB-8FAC-D22788CEF3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f8059-227b-403e-819c-1d4637243f26"/>
    <ds:schemaRef ds:uri="da883391-1289-45db-b1a1-1a82cd0214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216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Clarendon</vt:lpstr>
      <vt:lpstr>Office Theme</vt:lpstr>
      <vt:lpstr>Bats a Fact!  Quiz</vt:lpstr>
      <vt:lpstr>TRUE OR FALSE</vt:lpstr>
      <vt:lpstr>PowerPoint Presentation</vt:lpstr>
      <vt:lpstr>PowerPoint Presentation</vt:lpstr>
      <vt:lpstr>PowerPoint Presentation</vt:lpstr>
      <vt:lpstr>TRUE OR FALSE</vt:lpstr>
      <vt:lpstr>PowerPoint Presentation</vt:lpstr>
      <vt:lpstr>CAN YOU NAME THREE THINGS OUR BATS MIGHT EAT?</vt:lpstr>
      <vt:lpstr>ANY OF THESE! Irish and UK bats are insectivores</vt:lpstr>
      <vt:lpstr>GUESS HOW MANY</vt:lpstr>
      <vt:lpstr>PowerPoint Presentation</vt:lpstr>
      <vt:lpstr>WELL DONE!!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BATTY QUIZ</dc:title>
  <dc:creator>Karen</dc:creator>
  <cp:lastModifiedBy>Karen Healy</cp:lastModifiedBy>
  <cp:revision>7</cp:revision>
  <dcterms:created xsi:type="dcterms:W3CDTF">2017-03-06T14:10:32Z</dcterms:created>
  <dcterms:modified xsi:type="dcterms:W3CDTF">2024-03-13T10:30:08Z</dcterms:modified>
</cp:coreProperties>
</file>