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29885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1217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535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02083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7053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3870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7108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33248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51121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6191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2947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4084-090C-4C35-A9B7-C3806B65B874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15542-D979-4630-8DD7-111358489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83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5000" b="-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7567" y="3791422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dirty="0" smtClean="0">
                <a:latin typeface="Clarendon" pitchFamily="2" charset="0"/>
              </a:rPr>
              <a:t>Bats a Fact Quiz</a:t>
            </a:r>
            <a:endParaRPr lang="en-GB" sz="8000" dirty="0">
              <a:latin typeface="Clarend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75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7200" b="1" dirty="0" smtClean="0">
                <a:latin typeface="Clarendon" pitchFamily="2" charset="0"/>
              </a:rPr>
              <a:t>GUESS HOW MANY</a:t>
            </a:r>
            <a:endParaRPr lang="en-GB" sz="7200" b="1" dirty="0">
              <a:latin typeface="Clarendo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 smtClean="0">
                <a:latin typeface="Clarendon" pitchFamily="2" charset="0"/>
              </a:rPr>
              <a:t>How many midges does a bat eat in one night?</a:t>
            </a:r>
            <a:endParaRPr lang="en-GB" sz="5400" dirty="0">
              <a:latin typeface="Clarendo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751" y="3536027"/>
            <a:ext cx="5016843" cy="30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58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059" y="46638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 smtClean="0">
                <a:latin typeface="Clarendon" pitchFamily="2" charset="0"/>
              </a:rPr>
              <a:t>Over 3000!</a:t>
            </a:r>
          </a:p>
          <a:p>
            <a:pPr marL="0" indent="0" algn="ctr">
              <a:buNone/>
            </a:pPr>
            <a:r>
              <a:rPr lang="en-GB" sz="3600" dirty="0" smtClean="0">
                <a:latin typeface="Clarendon" pitchFamily="2" charset="0"/>
              </a:rPr>
              <a:t>Bats are the best natural pest controllers in the world</a:t>
            </a:r>
            <a:endParaRPr lang="en-GB" sz="3600" dirty="0">
              <a:latin typeface="Clarendon" pitchFamily="2" charset="0"/>
            </a:endParaRPr>
          </a:p>
        </p:txBody>
      </p:sp>
      <p:sp>
        <p:nvSpPr>
          <p:cNvPr id="4" name="AutoShape 2" descr="Image result for bat are natural pest controllers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65" y="2642049"/>
            <a:ext cx="3933053" cy="39330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918" y="2642049"/>
            <a:ext cx="6145395" cy="393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008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b="1" dirty="0" smtClean="0">
                <a:solidFill>
                  <a:srgbClr val="C00000"/>
                </a:solidFill>
              </a:rPr>
              <a:t>WELL DONE!!	</a:t>
            </a:r>
            <a:endParaRPr lang="en-GB" sz="8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7480" y="14729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 smtClean="0">
                <a:solidFill>
                  <a:srgbClr val="FF0000"/>
                </a:solidFill>
              </a:rPr>
              <a:t>Collect your prize!</a:t>
            </a:r>
            <a:endParaRPr lang="en-GB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28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b="1" dirty="0" smtClean="0">
                <a:latin typeface="Clarendon" pitchFamily="2" charset="0"/>
              </a:rPr>
              <a:t>TRUE OR FALSE</a:t>
            </a:r>
            <a:endParaRPr lang="en-GB" sz="8000" b="1" dirty="0">
              <a:latin typeface="Clarendo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sz="6000" dirty="0" smtClean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 smtClean="0">
              <a:latin typeface="Clarendon" pitchFamily="2" charset="0"/>
            </a:endParaRPr>
          </a:p>
          <a:p>
            <a:pPr marL="0" indent="0" algn="ctr">
              <a:buNone/>
            </a:pPr>
            <a:endParaRPr lang="en-GB" sz="6000" dirty="0">
              <a:latin typeface="Clarendon" pitchFamily="2" charset="0"/>
            </a:endParaRPr>
          </a:p>
          <a:p>
            <a:pPr marL="0" indent="0" algn="ctr">
              <a:buNone/>
            </a:pPr>
            <a:r>
              <a:rPr lang="en-GB" sz="6000" dirty="0" smtClean="0">
                <a:latin typeface="Clarendon" pitchFamily="2" charset="0"/>
              </a:rPr>
              <a:t>BATS ARE BLIND?</a:t>
            </a:r>
            <a:endParaRPr lang="en-GB" sz="6000" dirty="0">
              <a:latin typeface="Clarendo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872" y="1690688"/>
            <a:ext cx="3967435" cy="297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9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205" y="2627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b="1" dirty="0" smtClean="0"/>
              <a:t>FALSE!</a:t>
            </a:r>
          </a:p>
          <a:p>
            <a:pPr marL="0" indent="0" algn="ctr">
              <a:buNone/>
            </a:pPr>
            <a:r>
              <a:rPr lang="en-GB" sz="5400" b="1" dirty="0" smtClean="0"/>
              <a:t>Bats can see just as well as we can, only better! They use echolocation to hunt for prey in the dark</a:t>
            </a:r>
            <a:endParaRPr lang="en-GB" sz="5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819" y="3995352"/>
            <a:ext cx="3184439" cy="271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13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</a:t>
            </a:r>
            <a:r>
              <a:rPr lang="en-GB" sz="6000" b="1" dirty="0" smtClean="0"/>
              <a:t>ats are rodents just like rats and mice?</a:t>
            </a:r>
            <a:endParaRPr lang="en-GB" sz="6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smtClean="0">
                <a:latin typeface="Clarendon" pitchFamily="2" charset="0"/>
              </a:rPr>
              <a:t>TRUE OR FALSE</a:t>
            </a:r>
            <a:endParaRPr lang="en-GB" sz="8000" b="1" dirty="0">
              <a:latin typeface="Clarendo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116" y="3725963"/>
            <a:ext cx="4164217" cy="277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49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65205" y="2627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b="1" dirty="0" smtClean="0"/>
              <a:t>FALSE!</a:t>
            </a:r>
          </a:p>
          <a:p>
            <a:pPr marL="0" indent="0" algn="ctr">
              <a:buNone/>
            </a:pPr>
            <a:r>
              <a:rPr lang="en-GB" sz="5400" b="1" dirty="0" smtClean="0"/>
              <a:t>Bats are more related to dogs than they are to rats or mice.</a:t>
            </a:r>
          </a:p>
          <a:p>
            <a:pPr marL="0" indent="0" algn="ctr">
              <a:buNone/>
            </a:pPr>
            <a:r>
              <a:rPr lang="en-GB" sz="5400" b="1" dirty="0" smtClean="0"/>
              <a:t>Bats do not build nests, they don’t bring food into their roost and they only have 1 pup each year. year.</a:t>
            </a:r>
            <a:endParaRPr lang="en-GB" sz="5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259" y="4213654"/>
            <a:ext cx="2545492" cy="254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8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 smtClean="0"/>
              <a:t>Bats get tangled in your hair?</a:t>
            </a:r>
            <a:endParaRPr lang="en-GB" sz="66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8000" b="1" dirty="0" smtClean="0">
                <a:latin typeface="Clarendon" pitchFamily="2" charset="0"/>
              </a:rPr>
              <a:t>TRUE OR FALSE</a:t>
            </a:r>
            <a:endParaRPr lang="en-GB" sz="8000" b="1" dirty="0">
              <a:latin typeface="Clarendon" pitchFamily="2" charset="0"/>
            </a:endParaRPr>
          </a:p>
        </p:txBody>
      </p:sp>
      <p:sp>
        <p:nvSpPr>
          <p:cNvPr id="11" name="AutoShape 2" descr="Image result for bats in hair"/>
          <p:cNvSpPr>
            <a:spLocks noChangeAspect="1" noChangeArrowheads="1"/>
          </p:cNvSpPr>
          <p:nvPr/>
        </p:nvSpPr>
        <p:spPr bwMode="auto">
          <a:xfrm>
            <a:off x="5703759" y="50083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039" y="2940487"/>
            <a:ext cx="5304464" cy="32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17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36752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8800" b="1" dirty="0" smtClean="0"/>
              <a:t>FALSE!</a:t>
            </a:r>
          </a:p>
          <a:p>
            <a:pPr marL="0" indent="0" algn="ctr">
              <a:buNone/>
            </a:pPr>
            <a:r>
              <a:rPr lang="en-GB" sz="4800" b="1" dirty="0" smtClean="0"/>
              <a:t>Bats may fly close to you to feed on the midges surrounding you. They are not trying to get into your hair.</a:t>
            </a:r>
          </a:p>
          <a:p>
            <a:pPr marL="0" indent="0" algn="ctr">
              <a:buNone/>
            </a:pPr>
            <a:r>
              <a:rPr lang="en-GB" sz="4800" b="1" dirty="0" smtClean="0"/>
              <a:t>A young bat learning to fly may collide with you – but very rarely and accidentally! </a:t>
            </a:r>
            <a:endParaRPr lang="en-GB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837" y="4454850"/>
            <a:ext cx="5844403" cy="221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63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17" y="1044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Clarendon" pitchFamily="2" charset="0"/>
              </a:rPr>
              <a:t>CAN YOU NAME THREE THINGS OUR BATS MIGHT EAT?</a:t>
            </a:r>
            <a:endParaRPr lang="en-GB" sz="5400" dirty="0">
              <a:latin typeface="Clarendo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217" y="3045941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42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larendon" pitchFamily="2" charset="0"/>
              </a:rPr>
              <a:t>YOU COULD CHOOSE FROM ANY INVERTEBRATE!</a:t>
            </a:r>
            <a:endParaRPr lang="en-GB" dirty="0">
              <a:latin typeface="Clarendo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MIDGES</a:t>
            </a:r>
          </a:p>
          <a:p>
            <a:r>
              <a:rPr lang="en-GB" sz="4000" dirty="0" smtClean="0"/>
              <a:t>MOTHS</a:t>
            </a:r>
          </a:p>
          <a:p>
            <a:r>
              <a:rPr lang="en-GB" sz="4000" dirty="0" smtClean="0"/>
              <a:t>SPIDERS</a:t>
            </a:r>
          </a:p>
          <a:p>
            <a:r>
              <a:rPr lang="en-GB" sz="4000" dirty="0" smtClean="0"/>
              <a:t>BEETLES</a:t>
            </a:r>
          </a:p>
          <a:p>
            <a:r>
              <a:rPr lang="en-GB" sz="4000" dirty="0" smtClean="0"/>
              <a:t>CENTIPEDES</a:t>
            </a:r>
          </a:p>
          <a:p>
            <a:r>
              <a:rPr lang="en-GB" sz="4000" dirty="0" smtClean="0"/>
              <a:t>DADDY LONG LEGS</a:t>
            </a:r>
            <a:endParaRPr lang="en-GB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411" y="2174789"/>
            <a:ext cx="6238790" cy="350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60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200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Clarendon</vt:lpstr>
      <vt:lpstr>Office Theme</vt:lpstr>
      <vt:lpstr>Bats a Fact Quiz</vt:lpstr>
      <vt:lpstr>TRUE OR FALSE</vt:lpstr>
      <vt:lpstr>PowerPoint Presentation</vt:lpstr>
      <vt:lpstr>PowerPoint Presentation</vt:lpstr>
      <vt:lpstr>PowerPoint Presentation</vt:lpstr>
      <vt:lpstr>TRUE OR FALSE</vt:lpstr>
      <vt:lpstr>PowerPoint Presentation</vt:lpstr>
      <vt:lpstr>CAN YOU NAME THREE THINGS OUR BATS MIGHT EAT?</vt:lpstr>
      <vt:lpstr>YOU COULD CHOOSE FROM ANY INVERTEBRATE!</vt:lpstr>
      <vt:lpstr>GUESS HOW MANY</vt:lpstr>
      <vt:lpstr>PowerPoint Presentation</vt:lpstr>
      <vt:lpstr>WELL DONE!!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BATTY QUIZ</dc:title>
  <dc:creator>Karen</dc:creator>
  <cp:lastModifiedBy>Karen</cp:lastModifiedBy>
  <cp:revision>6</cp:revision>
  <dcterms:created xsi:type="dcterms:W3CDTF">2017-03-06T14:10:32Z</dcterms:created>
  <dcterms:modified xsi:type="dcterms:W3CDTF">2018-05-17T14:28:50Z</dcterms:modified>
</cp:coreProperties>
</file>